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FA7BD-60C5-452A-8457-B59C4786C4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F35D1-2869-42F9-850B-9898CF618F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AD29D-0036-487F-8808-BAA306205C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2024-04-27T01:19:09Z</dcterms:modified>
</cp:coreProperties>
</file>