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49F4FE-EE50-443A-9BDE-39694179CF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928089-DCFE-4425-B358-8A4035EAA64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MES predicts the stress tests
The marginal expected shortfall measure (MES), a measure of ex ante systemic risk, plotted against the stress tests’ assessed capital shortfall, SCAP/Tier1comm. MES is stock return given that the market return is below its 5th percentile, measured for each individual company stock using the period October 2007–September 2008. The sample consists of 18 U.S. financial firms included in the Federal Reserve’s stress tests of spring of 2009.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on behalf of The Society for Financial Studies.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8EE599-57C7-43C0-907B-3C33F2AC08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rfs/hhw08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30, Issue 1, January 2017, Pages 2–47, </a:t>
            </a:r>
            <a:r>
              <a:rPr lang="en-US" altLang="en-US" sz="1000">
                <a:solidFill>
                  <a:srgbClr val="333333"/>
                </a:solidFill>
                <a:hlinkClick r:id="rId3"/>
              </a:rPr>
              <a:t>https://doi.org/10.1093/rfs/hhw088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MES predicts the stress tests
The marginal expected shortfall measure (MES), a measure of ex ante systemic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MES predicts the stress tests
The marginal expected shortfall measure (MES), a measure of ex ante systemic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2024-09-19T09:06:44Z</dcterms:modified>
</cp:coreProperties>
</file>