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BC3EEC-B47F-40BE-BBDD-69A7158A69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DFD1E2-508A-4915-A64A-120438A7BA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33DF96-5049-4822-82B2-3A62BC2727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2024-04-26T14:15:59Z</dcterms:modified>
</cp:coreProperties>
</file>