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370C3-D0E0-4895-9FA8-9C3CA7D680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91D76D-7697-49DB-9B51-0D3FAA8E7A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VOG recording of persistent positional nystagmus in one patient (patient 3) with acute MV. A complex positional nystagmus with vertical, horizontal and torsional components manifests in the supine position. In the left and right lateral supine positions there is a direction-changing horizontal torsional nystagmus, providing strong evidence of a central vestibular origin.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128 No. 2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9AA25-2F14-4CEB-AED7-7BAE86CA1D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2, February 2005, Pages 365–374,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VOG recording of persistent positional nystagmus in one patient (patient 3) with acute MV. A complex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VOG recording of persistent positional nystagmus in one patient (patient 3) with acute MV. A complex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2024-09-19T10:13:33Z</dcterms:modified>
</cp:coreProperties>
</file>