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3E2DC6-1079-4AF0-ADFD-D3CBCB9CA8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2088AE-FA6F-4138-8FF6-8CFA7325C9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VOG recording of persistent positional nystagmus in one patient (patient 3) with acute MV. A complex positional nystagmus with vertical, horizontal and torsional components manifests in the supine position. In the left and right lateral supine positions there is a direction-changing horizontal torsional nystagmus, providing strong evidence of a central vestibular origin.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Brain Vol. 128 No. 2 © Guarantors of Brain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A40C98-5FE5-471E-AC71-F82471A4EA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h3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128, Issue 2, February 2005, Pages 365–374,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https://doi.org/10.1093/brain/awh351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VOG recording of persistent positional nystagmus in one patient (patient 3) with acute MV. A complex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VOG recording of persistent positional nystagmus in one patient (patient 3) with acute MV. A complex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2024-09-20T04:51:43Z</dcterms:modified>
</cp:coreProperties>
</file>