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CAB672-2271-4ED1-92CA-D245E55EFD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E30BD9-7A65-4FCA-8A11-FD44E1CBDF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7A406E-EC61-4E64-B073-984887EF7C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2024-04-27T05:18:18Z</dcterms:modified>
</cp:coreProperties>
</file>