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8E374-5870-491B-8710-D78E5B36F7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47456-6518-4D46-BDA6-6C09FBF313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qRT-PCR on candidate genes in pnr heterozygotes. Relative expression of nmr1 , nmr2 , tinman (tin) , dystrophin (dys) , myosin heavy chain (MHC) , Collagen18 (Col18) , KCNQ , dSUR , shaker , Na/Ca-exchange protein (calx) , slowpoke (slo) , Calcium ATPase at 60A ( Ca-P60A, Serca ) in 1-week-old adult hearts was standardized to actin79B expression in isolated hearts. Wild-type control ( wt, w1118 ) was set as one. The normalized (to w1118 ) average of independently prepared samples (±SEM) is shown. We used 20 fly hearts for each sample (RNA extraction, see Materials and Methods). For statistical analysis, the difference was calculated between wt and each individual pnr/+ allele. Student t -test: * P &lt; 0.05; ** P &lt; 0.01; *** P &lt; 0.001.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FE706-79FE-40BC-A836-C0EAC4A943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17, 1 September 2009, Pages 3153–3163,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qRT-PCR on candidate genes in pnr heterozygotes. Relative expression of nmr1 , nmr2 , tinman (tin) 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qRT-PCR on candidate genes in pnr heterozygotes. Relative expression of nmr1 , nmr2 , tinman (tin) 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2024-04-26T02:28:59Z</dcterms:modified>
</cp:coreProperties>
</file>