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2789EF-FF58-46CC-A094-95C67D68FD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50A3F2-CFEF-4B83-8F18-E06FBC31E2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Event-related field (ERF) differences between hits and correct rejections. The t value maps in the first row display the topography of significant ERF differences between hits and correct rejections in three time windows (early: 290 ms; M400: 410 ms; LC: 510 ms). The grand mean ERF waveforms below the maps are displayed for the sensors where ERF differences were most prominent in the early time window, the M400 time window and the LC time window. The sensors were left occipital sensor 81, the left temporal sensor 114 and the left parietal sensor 19, and their locations are illustrated on the maps as white circles. The sensor locations are displayed on a 3-D drawing of sensor positions. The time–frequency spectra in the third row show the grand mean (eight subjects) frequency composition of the ERF differences between hits and correct rejections. Black lines on the time–frequency spectra illustrate the timing of significant differences (serial t-tests, P &lt; 0.05) between ERFs to hits and correct rejections. The bottom row shows the two types of Morlet wavelets used for frequency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B03E8C-4E68-44D1-9270-5CD663D216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1992–2002, </a:t>
            </a:r>
            <a:r>
              <a:rPr lang="en-US" altLang="en-US" sz="1000">
                <a:solidFill>
                  <a:srgbClr val="333333"/>
                </a:solidFill>
                <a:hlinkClick r:id="rId3"/>
              </a:rPr>
              <a:t>https://doi.org/10.1093/cercor/bhi074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Event-related field (ERF) differences between hits and correct rejections. The t value maps in the first 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Event-related field (ERF) differences between hits and correct rejections. The t value maps in the first row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2024-04-27T00:15:44Z</dcterms:modified>
</cp:coreProperties>
</file>