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37DE7C-0ACB-4920-BBEB-79CDE28983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B69E69-689C-4284-A1C2-A9DCF4D9A3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patients’ allocation and overview of trial visits. Clinical parameters related to ovarian hyperstimulation syndrome (OHSS) were evaluated on three fixed days. Visit I: the day of oocyte retrieval; Visit II: 3 days after embryo transfer; Visit III: the day of the pregnancy test 13–15 days after embryo transfer. All clinical OHSS parameters were also registered at baseline cycle days 1–3 (visit 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F36FDC-3C00-4C06-84A6-D1C685AD81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w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31, Issue 6, June 2016, Pages 1253–1264,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https://doi.org/10.1093/humrep/dew051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Flowchart of patients’ allocation and overview of trial visits. Clinical parameters related to ovarian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06700" y="1371600"/>
            <a:ext cx="35269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Flowchart of patients’ allocation and overview of trial visits. Clinical parameters related to ovarian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2024-04-26T14:49:05Z</dcterms:modified>
</cp:coreProperties>
</file>