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EC157E-8684-42EA-87A3-F0225016076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879C4B-361D-4A01-A140-FC72E20565E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Bar graphs reflecting (a) the mean N170 amplitude over posterior-right sites (P8, P08, P10) and (b) the mean induced gamma activity between 25 and 45 Hz at the posterior–central cluster of electrodes (POz, Pz, Oz) elicited by full faces and isolated ICs presented in the scrambled and normally configured form. This graph demonstrates the dissociation between the amplitude effects exhibited by these 2 neural measures.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AEC9DA-58EB-4641-A219-2E77CCEC718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0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8, August 2007, Pages 1741–1749, </a:t>
            </a:r>
            <a:r>
              <a:rPr lang="en-US" altLang="en-US" sz="1000">
                <a:solidFill>
                  <a:srgbClr val="333333"/>
                </a:solidFill>
                <a:hlinkClick r:id="rId3"/>
              </a:rPr>
              <a:t>https://doi.org/10.1093/cercor/bhl100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Bar graphs reflecting (a) the mean N170 amplitude over posterior-right sites (P8, P08, P10) and (b) the mean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Bar graphs reflecting (a) the mean N170 amplitude over posterior-right sites (P8, P08, P10) and (b) the mean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2024-04-27T04:21:38Z</dcterms:modified>
</cp:coreProperties>
</file>