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B5BA5F-579A-4C8E-A962-14559F15A5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D68454-364C-430B-A8F6-4443C382E6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Rate of occurrence of substantiated child maltreatment by report month for children of military and nonmilitary families, Texas, 2000–2003. Months are indicated by their first three letters; years, by the last two numbers. US, United States.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Copyright © 2007 by the Johns Hopkins Bloomberg School of Public Health All rights reserved; printed in U.S.A.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A78DE8-6554-4130-A30C-6CFD0636A5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resident soldiers departing for or returning from operational deployments within each month of the study period, Texas, 2000–2003. Months are indicated by their first three letters; years, by the last two numbers.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Copyright © 2007 by the Johns Hopkins Bloomberg School of Public Health All rights reserved; printed in U.S.A.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A78DE8-6554-4130-A30C-6CFD0636A59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m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je/kwm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165, Issue 10, 15 May 2007, Pages 1199–1206,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https://doi.org/10.1093/aje/kwm008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Rate of occurrence of substantiated child maltreatment by report month for children of military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572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165, Issue 10, 15 May 2007, Pages 1199–1206,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https://doi.org/10.1093/aje/kwm008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Percentage of resident soldiers departing for or returning from operational deployments within each month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640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Rate of occurrence of substantiated child maltreatment by report month for children of military and ...</vt:lpstr>
      <vt:lpstr>FIGURE 2. Percentage of resident soldiers departing for or returning from operational deployments within each month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2024-05-01T21:34:30Z</dcterms:modified>
</cp:coreProperties>
</file>