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C8958-F432-4410-B4B2-881E91C5EE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D214D-4A4B-41B0-8EBE-35981D6BC9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GSE on intracellular ROS levels and their role in biological efficacy of GSE in HNSCC cells. ( A ) Detroit 562 and FaDu cells were treated with 20 μM of DCF-DA or 10 μM of DHE in dark, followed by GSE (40 μg/ml), and DCF-DA fluorescence intensity was measured using fluorescence plate reader and DHE intensity was analyzed using flow cytometry as described in the ‘Materials and methods’. ( B ) NAC (5 mM for Detroit 562 and 15 mM for FaDu cells) was added 15 min prior to GSE and cells were processed after 6 h (DCF-DA) and 3 h (DHE) for measuring the ROS level. ( C and D ) Detroit 562 and FaDu cells were pretreated with NAC for 15 min followed by 40 μg/ml of GSE. Experiment was terminated after 24 h and cell number and cell death were determined. Under similar experimental conditions, total cell lysates were prepared after 6, 12 and 24 h and analyzed for phospho-H2A.X (Ser139) and cleaved caspase 3 levels. The data shown in (A–C) are representative of mean ± SEM of three samples for each treatment. * P &lt; 0.001; ** P &lt; 0.05. The immunoblots were stripped and reprobed with β-actin to ensure equal protein loading. The densitometry values represent fold change as compared with vehicle control after normalization with respective loading control.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005CD3-1B9F-4FB5-9784-996095524B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33, Issue 4, April 2012, Pages 848–858,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Effect of GSE on intracellular ROS levels and their role in biological efficacy of GSE in HNSCC cells. ( A 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Effect of GSE on intracellular ROS levels and their role in biological efficacy of GSE in HNSCC cells. ( A 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2024-05-01T21:58:17Z</dcterms:modified>
</cp:coreProperties>
</file>