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6FACF-4256-4AC5-8678-C30D0CC0B3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E4F280-49C2-48B0-AE79-4850764BCC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Baseline C-reactive protein and C-reactive protein delta scatter dot — response after therapeutic adjustment and sustained response. CRP, C-reactive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CF72A-CEF7-4156-85C0-E4882B4956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3.07.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2, 1 February 2014, Pages 129–136,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https://doi.org/10.1016/j.crohns.2013.07.005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Baseline C-reactive protein and C-reactive protein delta scatter dot — response after therapeutic adjustment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Baseline C-reactive protein and C-reactive protein delta scatter dot — response after therapeutic adjustment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2024-09-19T10:21:05Z</dcterms:modified>
</cp:coreProperties>
</file>