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81819-0493-4EF3-9A27-095EC29D2E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C70ACB-1013-487D-A024-76DAEB85C5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C-reactive protein and C-reactive protein delta scatter dot — response after therapeutic adjustment and sustained response. CRP, C-reactive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6132E-1D62-4E44-87A2-8E6620AD01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Baseline C-reactive protein and C-reactive protein delta scatter dot — response after therapeutic adjustment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Baseline C-reactive protein and C-reactive protein delta scatter dot — response after therapeutic adjustment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2024-05-11T02:52:43Z</dcterms:modified>
</cp:coreProperties>
</file>