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A7B29-FB1B-4191-A338-F3F3D06BC3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F0E7A2-8B29-4093-9EBF-9918D52E82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Baseline C-reactive protein and C-reactive protein delta scatter dot — response after therapeutic adjustment and sustained response. CRP, C-reactive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5A5B2-87B5-46C7-ACA5-ACF5436905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3.07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2, 1 February 2014, Pages 129–136,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https://doi.org/10.1016/j.crohns.2013.07.005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Baseline C-reactive protein and C-reactive protein delta scatter dot — response after therapeutic adjustment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Baseline C-reactive protein and C-reactive protein delta scatter dot — response after therapeutic adjustment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2024-09-20T04:34:45Z</dcterms:modified>
</cp:coreProperties>
</file>