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3A7B29-FB1B-4191-A338-F3F3D06BC3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F0E7A2-8B29-4093-9EBF-9918D52E82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Baseline C-reactive protein and C-reactive protein delta scatter dot — response after therapeutic adjustment and sustained response. CRP, C-reactive protein.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European Crohn's and Colitis Organisation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15A5B2-87B5-46C7-ACA5-ACF5436905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rohns.2013.07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Crohns Colitis</a:t>
            </a:r>
            <a:r>
              <a:rPr lang="en-US" altLang="en-US" sz="1000">
                <a:solidFill>
                  <a:srgbClr val="333333"/>
                </a:solidFill>
              </a:rPr>
              <a:t>, Volume 8, Issue 2, 1 February 2014, Pages 129–136,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https://doi.org/10.1016/j.crohns.2013.07.005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Baseline C-reactive protein and C-reactive protein delta scatter dot — response after therapeutic adjustment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Baseline C-reactive protein and C-reactive protein delta scatter dot — response after therapeutic adjustment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2024-09-20T04:34:45Z</dcterms:modified>
</cp:coreProperties>
</file>