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ACB57-D8FA-4624-893E-8482DBF957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FFDE0A-A781-4A95-84A0-043820CCA9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Clinical efficacy short and long term. CD, Crohn's disease; UC, ulcerative colitis; HBI, Harvey Bradshaw Index.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BEDB7-ED1E-4CCB-AF0D-29EE5AF4C9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09.02.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3, Issue 3, September 2009, Pages 162–167,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https://doi.org/10.1016/j.crohns.2009.02.003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Clinical efficacy short and long term. CD, Crohn's disease; UC, ulcerative colitis; HBI, Harvey Bradshaw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Clinical efficacy short and long term. CD, Crohn's disease; UC, ulcerative colitis; HBI, Harvey Bradshaw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2024-04-26T14:37:27Z</dcterms:modified>
</cp:coreProperties>
</file>