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9E790D-1BEB-474C-8AA6-E0930F9D4C9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10C262-4F62-48CB-A3A8-7E6B685288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stylized graph used to illustrate the criteria we developed and used to evaluate the various EHRs.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6FA4AD-BEEB-4BC2-9CD5-553CE1E5CAD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screen shot from the Veteran’s Affairs Computerized Patient Record System showing a graph of a patient’s hemoglobin A1c levels over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6FA4AD-BEEB-4BC2-9CD5-553CE1E5CAD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screen shot from Partners Healthcare System’s Office of the National Coordinator for Health Information Technology authorized testing and certification bodies certified Longitudinal Medical Record system. Note that the x-axis displays results in reverse chronological order.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6FA4AD-BEEB-4BC2-9CD5-553CE1E5CAD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amia/ocv0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amia/ocv0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amia/ocv0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4, July 2015, Pages 900–904, </a:t>
            </a:r>
            <a:r>
              <a:rPr lang="en-US" altLang="en-US" sz="1000">
                <a:solidFill>
                  <a:srgbClr val="333333"/>
                </a:solidFill>
                <a:hlinkClick r:id="rId3"/>
              </a:rPr>
              <a:t>https://doi.org/10.1093/jamia/ocv013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stylized graph used to illustrate the criteria we developed and used to evaluate the various EHRs.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7793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4, July 2015, Pages 900–904, </a:t>
            </a:r>
            <a:r>
              <a:rPr lang="en-US" altLang="en-US" sz="1000">
                <a:solidFill>
                  <a:srgbClr val="333333"/>
                </a:solidFill>
                <a:hlinkClick r:id="rId3"/>
              </a:rPr>
              <a:t>https://doi.org/10.1093/jamia/ocv013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screen shot from the Veteran’s Affairs Computerized Patient Record System showing a graph of a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759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4, July 2015, Pages 900–904, </a:t>
            </a:r>
            <a:r>
              <a:rPr lang="en-US" altLang="en-US" sz="1000">
                <a:solidFill>
                  <a:srgbClr val="333333"/>
                </a:solidFill>
                <a:hlinkClick r:id="rId3"/>
              </a:rPr>
              <a:t>https://doi.org/10.1093/jamia/ocv013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screen shot from Partners Healthcare System’s Office of the National Coordinator for Health Information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181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 stylized graph used to illustrate the criteria we developed and used to evaluate the various EHRs.
</vt:lpstr>
      <vt:lpstr>Figure 2. A screen shot from the Veteran’s Affairs Computerized Patient Record System showing a graph of a patient’s ...</vt:lpstr>
      <vt:lpstr>Figure 3: A screen shot from Partners Healthcare System’s Office of the National Coordinator for Health Information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2024-04-27T04:23:05Z</dcterms:modified>
</cp:coreProperties>
</file>