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E295B-8407-44C0-9D2F-65715809DC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FFADB-261F-453A-BECC-E1E4A57B9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Neo-liberalism's three 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and the Society for the Advancement of Socio-Economics.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DA534-5768-441F-830F-704F7BD38D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n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6, Issue 4, October 2008, Pages 703–731,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Neo-liberalism's three faces.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Neo-liberalism's three faces.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2024-04-26T07:10:35Z</dcterms:modified>
</cp:coreProperties>
</file>