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610D19-6700-421D-8D34-DB2A8D65F6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5CA478-5321-4E6A-85B5-22E12F6EB4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embryos having completed a cell division by a given time after insemination. Blue curves represent implanting embryos; red curves represent embryos that did not implant. Four curves of each color represent completion of the four consecutive cell divisions from 1 to 5 cells i.e. t2, t3, t4 and t5.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61DE4A-C7E9-4E97-8C9A-E16F80ACF1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r2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26, Issue 10, October 2011, Pages 2658–2671,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https://doi.org/10.1093/humrep/der256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Percentage of embryos having completed a cell division by a given time after insemination. Blue curves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Percentage of embryos having completed a cell division by a given time after insemination. Blue curves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2024-09-19T03:54:25Z</dcterms:modified>
</cp:coreProperties>
</file>