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787A9-A822-4C74-AD16-821986C27B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554BF-189B-4C31-BAF5-7C2A4ED2D8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embryos having completed a cell division by a given time after insemination. Blue curves represent implanting embryos; red curves represent embryos that did not implant. Four curves of each color represent completion of the four consecutive cell divisions from 1 to 5 cells i.e. t2, t3, t4 and t5.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723B5-0394-4E40-B5F7-A097D8C45F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r2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10, October 2011, Pages 2658–2671,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https://doi.org/10.1093/humrep/der256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Percentage of embryos having completed a cell division by a given time after insemination. Blue curves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Percentage of embryos having completed a cell division by a given time after insemination. Blue curves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2024-09-20T04:12:42Z</dcterms:modified>
</cp:coreProperties>
</file>