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EC7CA-10AC-4DF9-9249-E02394DDFC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945DD-28D8-4E53-AEE4-14B8E1EE33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embryos having completed a cell division by a given time after insemination. Blue curves represent implanting embryos; red curves represent embryos that did not implant. Four curves of each color represent completion of the four consecutive cell divisions from 1 to 5 cells i.e. t2, t3, t4 and t5.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F34B6-BBEB-48A7-BE25-4780CC365A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2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10, October 2011, Pages 2658–2671,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https://doi.org/10.1093/humrep/der256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Percentage of embryos having completed a cell division by a given time after insemination. Blue curves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Percentage of embryos having completed a cell division by a given time after insemination. Blue curves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2024-05-08T16:50:40Z</dcterms:modified>
</cp:coreProperties>
</file>