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B708142-152F-4D9F-B9B0-7D823E7DEB1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573A091-811B-4375-B81B-FB57DCDD679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Fig. 3 Two‐dimensional spatial representation based on the dissimilarity ratings for the nine single tones, as revealed by multidimensional scaling analysis (scales used for Dimensions 1 and 2 are arbitrary). Each point represents the position of one stimulus in the perceptual space; the labels (S1, S4, etc.) correspond to the stimuli, as described in Fig. 2. The configurations obtained by each group of subjects (NC = normal control; LT = left temporal; RT = right temporal) are represented separately.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3356BBD-CC5E-4971-A3C0-38684307131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rain/awf05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125, Issue 3, March 2002, Pages 511–523,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https://doi.org/10.1093/brain/awf051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Fig. 3 Two‐dimensional spatial representation based on the dissimilarity ratings for the nine single tones,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3 Two‐dimensional spatial representation based on the dissimilarity ratings for the nine single tones,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2024-04-26T03:11:48Z</dcterms:modified>
</cp:coreProperties>
</file>