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C836F1-B5D9-4D02-B9FA-294C69D852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033E75-93D6-49AC-BA62-39FE828F42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Transect of some existing refraction profiles within the area of investigation. Lower map shows the available high resolution aero-magnetic anomaly grids of DML (EMAGE grid (Jokat et al. 2003) and ADMAP grid (Golynsky et al. 2001)). The magnetic signature of the Kottas Mountains with Heimefront shear zone (HSZ) is detectable as an elongated purple coloured region. The seismic profile KOTTAS runs directly across the Heimefront shear zone. Juxtaposed to the north is the Maudheim Province (MP), juxtaposed to MP is the Archean Grunehogna Craton (GRU).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 Journal compilation © 2009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C06732-EC01-4C4F-BF06-B593255110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09.04196.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178, Issue 2, August 2009, Pages 860–876, </a:t>
            </a:r>
            <a:r>
              <a:rPr lang="en-US" altLang="en-US" sz="1000">
                <a:solidFill>
                  <a:srgbClr val="333333"/>
                </a:solidFill>
                <a:hlinkClick r:id="rId3"/>
              </a:rPr>
              <a:t>https://doi.org/10.1111/j.1365-246X.2009.04196.x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Transect of some existing refraction profiles within the area of investigation. Lower map shows the available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Transect of some existing refraction profiles within the area of investigation. Lower map shows the available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2024-09-19T04:18:43Z</dcterms:modified>
</cp:coreProperties>
</file>