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BA2A1-0A10-4E7E-B2E2-2EF3A53BE1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70B18-B900-465E-889E-83A3ACE0EF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CB11A-AFF0-4A9C-880A-35509FE291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2024-04-27T00:53:23Z</dcterms:modified>
</cp:coreProperties>
</file>