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C16D52-4B83-4755-9FAC-A2E2F9C0BB8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3686A48-6A2E-4452-86EC-F00C88C2775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Time course of the effects of left mIPS lesions. Data were assigned to bins of 20 ms width; x-axis: delay between TMS triggering and movement onset. (A–C) illustrate, respectively, the effect of left mIPS TMS on the DR, DIRVE, and the variability of the latency of the stabilizer peak activity (average of both). Dunnett's t-test multiple comparison procedure: *P &lt; 0.05. Note that for right mIPS virtual lesions, the effects were similar, but only for left targets.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65E7A6A-E4D7-488C-84EA-13F3FE6B43B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r210"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22, Issue 6, June 2012, Pages 1382–1394, </a:t>
            </a:r>
            <a:r>
              <a:rPr lang="en-US" altLang="en-US" sz="1000">
                <a:solidFill>
                  <a:srgbClr val="333333"/>
                </a:solidFill>
                <a:hlinkClick r:id="rId3"/>
              </a:rPr>
              <a:t>https://doi.org/10.1093/cercor/bhr210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Time course of the effects of left mIPS lesions. Data were assigned to bins of 20 ms width; x-axis: delay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Time course of the effects of left mIPS lesions. Data were assigned to bins of 20 ms width; x-axis: delay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2024-04-26T09:36:42Z</dcterms:modified>
</cp:coreProperties>
</file>