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352DD8-1EC2-4DE1-840B-F70A1B9A24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1D557-1C6F-4785-AAB8-27EB6DA513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Life-table response experiment analyses that compare parameters in normal year and dry year and normal year with wet year (right-side panels) during five 2-month sample periods. Sample periods are March–April, May–June, July–August, September–October, and November–December. Labels on x axis represent transitions. Positive values indicate an advantage in the normal year for a given parameter.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2F8A08-3663-439D-B076-B70CA93ACB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6-MAMM-A-109R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88, Issue 4, 20 August 2007, Pages 982–988,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https://doi.org/10.1644/06-MAMM-A-109R.1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Life-table response experiment analyses that compare parameters in normal year and dry year and normal year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Life-table response experiment analyses that compare parameters in normal year and dry year and normal year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2024-04-26T08:33:21Z</dcterms:modified>
</cp:coreProperties>
</file>