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D1B95-8CDC-445A-A0EC-37E6CAAF39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5BAA57-D584-4244-9FBB-5C1BB2B661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Numbers (\batchmode \documentclass[fleqn,10pt,legalpaper]{article} \usepackage{amssymb} \usepackage{amsfonts} \usepackage{amsmath} \pagestyle{empty} \begin{document} \(mean\ {\pm}\ SD\) \end{document}) of queen-laid and worker-laid eggs of Apis mellifera capensis and A. m. scutellata remaining after 0, 2, 4, and 24 h in queenright Apis mellifera capensis discriminator colonies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5EA8B-2F4A-486F-8453-2D843F7EDF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Numbers (\batchmode \documentclass[fleqn,10pt,legalpaper]{article} \usepackage{amssymb} \usepackage{amsfonts} \usepackage{amsmath} \pagestyle{empty} \begin{document} \(mean\ {\pm}\ SD\) \end{document}) of queen-laid and worker-laid eggs of Apis mellifera capensis and A. m. scutellata remaining after 0, 2, 4, and 24 h in queenright A. m. scutellata discriminator colonies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5EA8B-2F4A-486F-8453-2D843F7EDFF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14.3.3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eheco/14.3.3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3, May 2003, Pages 347–352,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https://doi.org/10.1093/beheco/14.3.347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Numbers (\batchmode \documentclass[fleqn,10pt,legalpaper]{article} \usepackage{amssymb} \usepackage{amsfonts}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226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3, May 2003, Pages 347–352,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https://doi.org/10.1093/beheco/14.3.347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Numbers (\batchmode \documentclass[fleqn,10pt,legalpaper]{article} \usepackage{amssymb} \usepackage{amsfonts}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06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Numbers (\batchmode \documentclass[fleqn,10pt,legalpaper]{article} \usepackage{amssymb} \usepackage{amsfonts} ...</vt:lpstr>
      <vt:lpstr>Figure 2 Numbers (\batchmode \documentclass[fleqn,10pt,legalpaper]{article} \usepackage{amssymb} \usepackage{amsfonts}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2024-04-26T13:30:40Z</dcterms:modified>
</cp:coreProperties>
</file>