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99B5DB-D615-479C-B7EB-3BA8366825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C82C1A-6616-4A09-8E0D-67860DB489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61381-4F93-4649-AAC1-669414B9C6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2024-04-26T01:04:58Z</dcterms:modified>
</cp:coreProperties>
</file>