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640C7-36AF-414D-B6A9-9882D5CFAE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C686B-CFD6-4215-BD85-3E46B2A3C6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58272C-8EB1-46B6-863D-A22909A6C4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2024-04-26T13:49:30Z</dcterms:modified>
</cp:coreProperties>
</file>