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F8C308-4655-4AB0-87E2-307FF0DB9E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574084-27B8-4E7C-BD7F-C0E6E92A7D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Charge distribution (left) and reconstructed profile (right) of the muon beam measured by the silicon array. The collected charge is obtained for each sensor by integrating the waveform of all of the bunches (i.e. spill) read out by the FADC. This is a beam event when the intensity is $1.3\times 10^{13}$ p.p.b.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7BE300-97F7-4C9B-9173-29E79421ECA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Charge distribution (left) and reconstructed profile (right) of the muon beam measured by the silicon array.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Charge distribution (left) and reconstructed profile (right) of the muon beam measured by the silicon array.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2024-05-01T22:01:16Z</dcterms:modified>
</cp:coreProperties>
</file>