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A56B1-14F3-4633-80D8-ED113F1330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302A3E-6206-445B-8F7A-D80AEDB878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Per Capita Official Remittances and GDP Per Capita Income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Centre for the Study of African Economies.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4CDBDF-1A6A-41FD-A877-5849CC2021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feco/ejl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Afr Econ</a:t>
            </a:r>
            <a:r>
              <a:rPr lang="en-US" altLang="en-US" sz="1000">
                <a:solidFill>
                  <a:srgbClr val="333333"/>
                </a:solidFill>
              </a:rPr>
              <a:t>, Volume 15, Issue suppl_2, December 2006, Pages 396–425,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https://doi.org/10.1093/jafeco/ejl028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Relationship Between Per Capita Official Remittances and GDP Per Capita Income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47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1: Relationship Between Per Capita Official Remittances and GDP Per Capita Income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2024-04-26T06:31:47Z</dcterms:modified>
</cp:coreProperties>
</file>