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12964-08AC-45C8-9C51-4ECA3DF769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1080-E95D-4732-BDEF-C1D5CBA785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Participants chose one stimulus by pressing the left or right button and received positive or negative feedback according to probabilistic rules. Two pairs of stimuli were presented to the participants: (1) the AB pair with 80% positive feedback for A and 20% for B and (2) the CD pair with 70% positive feedback for Cand 30% for D. (B) Estimated model fits per age group. (C) Estimated learning rates for positive and negative feedback per age group. Error bars represent standard errors in all graphs.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0A87F-2E74-43C6-BFE5-48054E39D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Regions in the mPFC, ventral striatum, and parahippocampal gyrus in which BOLD signal was significantly correlated with prediction errors. Thresholded at P  10. (B) Parameter estimates of the prediction errors per age group in the functionally defined ROIs for the mPFC, ventral striatum, and parahippocampal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0A87F-2E74-43C6-BFE5-48054E39D16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Regions that showed increased functional connectivity with the striatal seed region after positive compared with negative feedback. Thresholded at P  10. (B) Region in the mPFC that revealed age-related changes in functional connectivity with the striatal seed region. Thresholded at P  20. (C) Scatterplot depicting the relationship between the functional connectivity measure of the striatum–mPFC (positive &gt; negative feedback) and age. (D) Scatterplot depicting the relationship between the functional connectivity measure of the striatum–mPFC (positive &gt; negative feedback) and learning rate (αneg).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0A87F-2E74-43C6-BFE5-48054E39D16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1247–1255,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Participants chose one stimulus by pressing the left or right button and received positive or negative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43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1247–1255,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Regions in the mPFC, ventral striatum, and parahippocampal gyrus in which BOLD signal was significantly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313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1247–1255,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Regions that showed increased functional connectivity with the striatal seed region after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71900" y="1371600"/>
            <a:ext cx="15915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(A) Participants chose one stimulus by pressing the left or right button and received positive or negative ...</vt:lpstr>
      <vt:lpstr>Figure 2. (A) Regions in the mPFC, ventral striatum, and parahippocampal gyrus in which BOLD signal was significantly ...</vt:lpstr>
      <vt:lpstr>Figure 3. (A) Regions that showed increased functional connectivity with the striatal seed region after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2024-04-26T19:04:04Z</dcterms:modified>
</cp:coreProperties>
</file>