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11009-5CA8-4CE0-939C-9CAB11902E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C484F-E271-4E7C-B451-D0F89ABDC7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SAD and NVSS - FIRST catalogues.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31833-F145-4E3E-A4DC-083FCAE796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1999.021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302, Issue 2, 11 January 1999, Pages 222–244,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https://doi.org/10.1046/j.1365-8711.1999.02103.x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6 </a:t>
            </a:r>
            <a:r>
              <a:rPr lang="en-US" altLang="en-US" b="0"/>
              <a:t>Comparison between SAD and NVSS - FIRST catalogues.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6 Comparison between SAD and NVSS - FIRST catalogues.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2024-04-26T10:49:32Z</dcterms:modified>
</cp:coreProperties>
</file>