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A6165-7350-4DB4-9443-F22F1A4BAA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E1A6F4-EA76-4E2C-A406-3AE37919F3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Cortical distribution of labeled cells after placing DY crystals in the rostral two-thirds of PEc. Parasagittal sections were taken at the levels shown in the brain figurine. (Bottom right) 2D reconstruction illustrating the spatial distribution of labeled cells. Color scale as in Figure 4. Abbreviations as in Figures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435D4-B904-45FD-848D-83D7125983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2592–2604, </a:t>
            </a:r>
            <a:r>
              <a:rPr lang="en-US" altLang="en-US" sz="1000">
                <a:solidFill>
                  <a:srgbClr val="333333"/>
                </a:solidFill>
                <a:hlinkClick r:id="rId3"/>
              </a:rPr>
              <a:t>https://doi.org/10.1093/cercor/bhq007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Cortical distribution of labeled cells after placing DY crystals in the rostral two-thirds of PEc.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Cortical distribution of labeled cells after placing DY crystals in the rostral two-thirds of PEc.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2024-05-01T21:29:07Z</dcterms:modified>
</cp:coreProperties>
</file>