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8C19C7-7C30-4174-9EF0-FF3D9273F4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1CD98E-0248-47B8-B7F9-CED13BEEB95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Conceptual map of MarpoDB information flow. Top: dataset development. Results from queries in MarpoDB return the genetic parts required for designing novel genetic constructs, and feedback provided by the users can improve the quality of the annotations. Parts are domesticated for the common syntax for type IIS assembly and produced by synthesis or amplification. Physical parts are assembled and transformed into plants to evaluate their performance. Experimental output is then fed back into MarpoDB to improve the annotations and characterization of the parts, and back referencing to the source data is provided. At the design stage synthetic devices can be submitted to MarpoDB as well as the IDs for the physical location of the assembled plasmid in the form of an Addgene reference. Bottom: database development. MarpoDB can be cloned or forked through git, and local versions of the database can be deployed with custom datasets. Feature developments by users generate upgraded databases and forked repositories can commit changes and submit pull requests to MarpoDB for distributed database development.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Japanese Society of Plant Physiologists.This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8C1735-B58F-401C-88C3-901A68888C5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w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58, Issue 1, January 2017, Page e5, </a:t>
            </a:r>
            <a:r>
              <a:rPr lang="en-US" altLang="en-US" sz="1000">
                <a:solidFill>
                  <a:srgbClr val="333333"/>
                </a:solidFill>
                <a:hlinkClick r:id="rId3"/>
              </a:rPr>
              <a:t>https://doi.org/10.1093/pcp/pcw201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Conceptual map of MarpoDB information flow. Top: dataset development. Results from queries in MarpoDB return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4 Conceptual map of MarpoDB information flow. Top: dataset development. Results from queries in MarpoDB return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2024-04-26T18:21:42Z</dcterms:modified>
</cp:coreProperties>
</file>