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5F4CFC-7308-455C-A9B7-8A5AA8EEC6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8F747B-BC76-4FC2-8489-CDACC29E8B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Annual Age-Adjusted Incidence Rates† of Primary Brain and CNS Tumors by Year and Behavior.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CF5C4-3E96-47E7-A7F1-BE2DFE38BD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Annual Age-Adjusted Incidence Rates</a:t>
            </a:r>
            <a:r>
              <a:rPr lang="en-US" altLang="en-US" b="0" baseline="30000"/>
              <a:t>†</a:t>
            </a:r>
            <a:r>
              <a:rPr lang="en-US" altLang="en-US" b="0"/>
              <a:t> of Primary Brain and CNS Tumors by Year and Behavior.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Annual Age-Adjusted Incidence Rates† of Primary Brain and CNS Tumors by Year and Behavior.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2024-04-26T02:37:59Z</dcterms:modified>
</cp:coreProperties>
</file>