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24EB06-2E9F-4F24-8CD3-459EC5573F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51902C-5843-4221-A429-DBB9557B09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M-receptor blockade and the effects of combined β-adrenergic and M-receptor blockade on haemodynamic responses to graded treadmill exercise in chronically instrumented swine. Data points were obtained at rest [lying (0L) and standing (0S)] and during five levels of exercise under control conditions (open circles), during atropine infusion (30 μg/kg/min i.v.; solid circles), and during atropine infusion (30 μg/kg/min i.v.) after administration of propranolol (0.5 mg/kg i.v.; open and solid squares). LV=left ventricle; PA=pulmonary artery; LA=left atrium. Data are expressed as the mean±S.E.M.; n=12, except for mean LA pressure and pulmonary vascular resistance (n=7); *P≤0.05 vs. rest (lying), †P≤0.05 vs. control at the corresponding time point, closed squares indicate P≤0.05 atropine+propranolol vs. atropine at the corresponding time point.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6E96E3-6C62-4B38-BE4C-5C1FFBA47A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102-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39, Issue 2, August 1998, Pages 459–474,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https://doi.org/10.1016/S0008-6363(98)00102-3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 </a:t>
            </a:r>
            <a:r>
              <a:rPr lang="en-US" altLang="en-US" b="0"/>
              <a:t>Effects of M-receptor blockade and the effects of combined β-adrenergic and M-receptor blockade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9 Effects of M-receptor blockade and the effects of combined β-adrenergic and M-receptor blockade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2024-04-26T22:41:54Z</dcterms:modified>
</cp:coreProperties>
</file>