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4DF9E-2752-4002-8404-3A31571163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2CE8D-2CAB-4009-A904-39B4CE69CF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467B4-69D4-46AB-98CF-5CA950ECF4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2024-04-26T02:22:59Z</dcterms:modified>
</cp:coreProperties>
</file>