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BF6CBB-BF73-44C6-BEF3-F8D7F16CF7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15CE98-4327-40CA-BB17-311E8B045B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A85F10-94C8-4B7C-B603-2C46BEAA6A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2024-04-26T13:16:06Z</dcterms:modified>
</cp:coreProperties>
</file>