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5F1682-C079-48A4-B5C8-2EF0F9FA45A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B88527-EFB5-4C35-B5C2-4E6516A3D13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0445EB-DA37-429D-BA48-192A01928E6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2024-04-26T22:52:32Z</dcterms:modified>
</cp:coreProperties>
</file>