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AB04E6-5444-421C-B415-F27042786DD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E8D7C4-40A7-4B1D-9FE9-B1B37CB91E1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Validation with qRT-PCR. Genes that showed differential expression in qRT-PCR in 2 or 3 hemispheres, in agreement with microarray results. (a) Genes that had higher expression in LPZ than peri-LPZ; (b) genes that had higher expression in peri-LPZ than LPZ.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63599C-D34B-4136-A0E3-8C0AB587D43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13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3, March 2010, Pages 650–660,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https://doi.org/10.1093/cercor/bhp131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Validation with qRT-PCR. Genes that showed differential expression in qRT-PCR in 2 or 3 hemispheres,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Validation with qRT-PCR. Genes that showed differential expression in qRT-PCR in 2 or 3 hemispheres,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2024-04-26T13:53:31Z</dcterms:modified>
</cp:coreProperties>
</file>