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BC4AB2-2CA5-46C0-AB33-46AC0C947C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ED81F4-3800-4830-B888-A0A31DA357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8D086-B7E0-4F37-A48A-768675E439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2024-04-26T04:50:26Z</dcterms:modified>
</cp:coreProperties>
</file>