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DDDD18-C15D-4011-ACF8-0091673A30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0C0BCC-02AF-4E10-9B6C-5670BC099D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Overview of the improved thermal stability of the LEH mutants F1 and F2. The melting temperatures of F1 (blue) and F2 (red) compared with WT (black) as determined by DSC (A) and thermofluor assay (B). (C) The remaining catalytic activity measured at 30°C after pre-incubation for 15 min at the indicated temperatures. (D) The 30°C increase in optimum temperature for catalytic activity of these variants and (E) the slower enzyme inactivation by incubation at 55°C. (F) Retained regioselectivity of the final variants as determined by chiral GC.The elution profiles are those of the produced limonene diols. A reference sample contained both (1R,2R,4R)-limonene diol at 27.5 min and (1S,2S,4R)-limonene diol at 29.6 min (shown in gray).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ADE8D7-F563-4CE0-9C04-CC8C009C31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rotein/gzt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Protein Eng Des Sel</a:t>
            </a:r>
            <a:r>
              <a:rPr lang="en-US" altLang="en-US" sz="1000">
                <a:solidFill>
                  <a:srgbClr val="333333"/>
                </a:solidFill>
              </a:rPr>
              <a:t>, Volume 27, Issue 2, February 2014, Pages 49–58, </a:t>
            </a:r>
            <a:r>
              <a:rPr lang="en-US" altLang="en-US" sz="1000">
                <a:solidFill>
                  <a:srgbClr val="333333"/>
                </a:solidFill>
                <a:hlinkClick r:id="rId3"/>
              </a:rPr>
              <a:t>https://doi.org/10.1093/protein/gzt061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Overview of the improved thermal stability of the LEH mutants F1 and F2. The melting temperatures of F1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Overview of the improved thermal stability of the LEH mutants F1 and F2. The melting temperatures of F1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2024-04-26T17:07:14Z</dcterms:modified>
</cp:coreProperties>
</file>