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7639A0-4CE3-49AE-90B7-5A8CEED642E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CFC15B-2D85-4EDE-B7AC-9A76E6EC017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753C1E-A6AC-405B-9D9B-A8B339B880B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2024-04-26T09:21:52Z</dcterms:modified>
</cp:coreProperties>
</file>