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8B4A7-4678-472C-A1A3-F4B0317E30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22453F-AC4B-4979-A5A8-7B9E29BC8D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 of the first 2 coordinates of principal coordinate analysis based AFLP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D3FC91-9F7B-4A3A-AD2A-2A225E6250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6-MAMM-A-089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2, 20 April 2007, Pages 351–359,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https://doi.org/10.1644/06-MAMM-A-089R1.1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Plot of the first 2 coordinates of principal coordinate analysis based AFLP data.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Plot of the first 2 coordinates of principal coordinate analysis based AFLP data.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2024-04-26T05:35:21Z</dcterms:modified>
</cp:coreProperties>
</file>