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5300BC-74E2-4EDC-ADF2-9DF1738DB1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96C426-2A65-46AB-BF45-8D9389DF4F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Branch-specific rate estimates made from 10 sets of sequence data generated under a constant-rate (molecular clock) model. (a) Estimates were made under the assumption of a molecular clock using maximum likelihood, Langley-Fitch method (LF-r8s), and Bayesian inference using the programs multidivtime (BI-mdt) and PhyBayes (BI-pb). Estimates were then made without the assumption of a molecular clock using (b) penalized likelihood (PL-r8s) and Bayesian inference with LND rate priors (LND-mdt and LND-pb) and (c) Bayesian inference using GD (GD-pb), ED (ED-pb), and OUP (OUP-pb) models of rate change.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 on behalf of the Society for Molecular Biology and Evolution.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8B9601-4DDA-4AF1-92EA-D8C3B4A663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bev/msi1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2005, Pages 1355–1363,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https://doi.org/10.1093/molbev/msi125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3.— </a:t>
            </a:r>
            <a:r>
              <a:rPr lang="en-US" altLang="en-US" b="0"/>
              <a:t>Branch-specific rate estimates made from 10 sets of sequence data generated under a constant-rate (molecular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3.— Branch-specific rate estimates made from 10 sets of sequence data generated under a constant-rate (molecular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2024-09-20T05:08:57Z</dcterms:modified>
</cp:coreProperties>
</file>