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B1810-4792-4478-9347-86D697A637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E1FDA-E51F-41F0-84FE-6B1C18E53B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Proportions of women in a study of HIV and lower genital tract infections reporting each infection, by HIV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094A1-67D9-4F8C-9AB0-DC6410E06D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race and self-reported risk factors (in previous 6 months) by HIV status in study of lower genital tract infections.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094A1-67D9-4F8C-9AB0-DC6410E06DD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Conditional ORs and 95% CIs estimated via logistic regression, using only subjects with complete covariate data, in a study of HIV infection and lower genital tract infection.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094A1-67D9-4F8C-9AB0-DC6410E06DD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4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134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134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29, Issue 5, November 1999, Pages 1145–1150,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https://doi.org/10.1086/313434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Proportions of women in a study of HIV and lower genital tract infections reporting each infection, by HIV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43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29, Issue 5, November 1999, Pages 1145–1150,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https://doi.org/10.1086/313434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Distribution of race and self-reported risk factors (in previous 6 months) by HIV status in study of lower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96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29, Issue 5, November 1999, Pages 1145–1150,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https://doi.org/10.1086/313434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Conditional ORs and 95% CIs estimated via logistic regression, using only subjects with complete covariate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936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2 Proportions of women in a study of HIV and lower genital tract infections reporting each infection, by HIV ...</vt:lpstr>
      <vt:lpstr>Table 1 Distribution of race and self-reported risk factors (in previous 6 months) by HIV status in study of lower ...</vt:lpstr>
      <vt:lpstr>Table 3 Conditional ORs and 95% CIs estimated via logistic regression, using only subjects with complete covariate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2024-04-26T16:35:20Z</dcterms:modified>
</cp:coreProperties>
</file>