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253744-908F-47B8-8218-1BCAFCA1911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4A2C2B-2F41-47AD-AAC4-62D3C1F4451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D7BA75-1E3E-4204-AB4C-D981DAC9B60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2024-04-26T05:50:45Z</dcterms:modified>
</cp:coreProperties>
</file>