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32B91FA-F5E0-44DF-A544-98AE55E5CC9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F089953-3F0A-4E6C-89F8-4B0AAD72726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5AA4934-62E2-4FF4-BC66-A56B9F79551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2024-04-26T17:18:53Z</dcterms:modified>
</cp:coreProperties>
</file>