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DB8FD9-8B6F-4DBA-AE71-D593D87C47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57EFC-686B-48B5-A709-8320605E81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585CB-501F-4C0D-928C-CF72BD78DC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2024-05-01T22:00:44Z</dcterms:modified>
</cp:coreProperties>
</file>