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71B60-82DB-49B7-BB89-25727A83C1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70216-43E2-4CCB-A26B-AAC9A7DF00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0E2801-F62D-4032-82A8-638D3FDADA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2024-04-26T11:59:01Z</dcterms:modified>
</cp:coreProperties>
</file>