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10869D-EEC7-471C-A5B9-D18FB54B01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874DF2-1B5E-4154-8796-BD7F55F29B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Three-dimensional brain reconstructions illustrating the cortical distribution of labeled cells after injections in caudal (case A2R), intermediate (case MF20L/DY), and rostral (case A5L) PEc locations. Brain reconstructions prepared with CARET (http://www.nitrc.org/projects/caret/; Van Essen et al. 2001). All cases are shown as left hemispheres. Lateral view on the left, mesial view on the right. The most lateral part of cortex, devoid of retrograde labeling, was dissected to reveal the cortex hidden in the depths of the lateral fissure. Abbreviations as in Figures 1 and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098A26-DAB9-4B53-9BBC-28B087BA26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q0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11, November 2010, Pages 2592–2604, </a:t>
            </a:r>
            <a:r>
              <a:rPr lang="en-US" altLang="en-US" sz="1000">
                <a:solidFill>
                  <a:srgbClr val="333333"/>
                </a:solidFill>
                <a:hlinkClick r:id="rId3"/>
              </a:rPr>
              <a:t>https://doi.org/10.1093/cercor/bhq007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Three-dimensional brain reconstructions illustrating the cortical distribution of labeled cells after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Three-dimensional brain reconstructions illustrating the cortical distribution of labeled cells after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2024-04-27T00:32:43Z</dcterms:modified>
</cp:coreProperties>
</file>