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AD007-42CB-4E5F-ACA6-A23DF73808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5CCCA9-8AD2-4586-92BF-73C0E0E892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VGF expression in SH-SY5Y cells. (A) 2D gel areas containing most spots corresponding to VGF in representative DISC1 silenced (right) and control (left) 2D-PAGE gels. (B) Volumetric quantification of two representative spots, spot 3382, with a fold-negative change of 11.52, P &lt; 0.0001, and spot 281, with a fold change of 2.09, P &lt; 0.001. (C) VGF western blot analysis of control and silenced cells. (D) Quantification of data presented in C (n = 6 independent experiments). Total protein was normalized to tubulin. Error bars represent SD. Statistical analysis was carried out by the (paired) two-tailed Student's t-test. ***P &lt; 0.001, ****P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1FEECF-3F56-4E4F-A7C7-DA96DE3265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DISC1 and VGF expression in primary neuron cell cultures. (A) DISC1 and VGF expression in neuron cells infected with three different shRNA constructs to knock-down DISC1. A non-target shRNA was used as control. (B) Expression of DISC1and VGF in cells infected with lentiviral particles containing the construct ‘DISC1 RNAi #1’. (C) Quantification of DISC1 knockdown shown in (B). (D) Quantification of VGF expression shown in B. (C, D): n = 8 independent experiments. Error bars represent SD. Statistical analysis was carried out by the (paired) two-tailed Student's t-test. Data were normalized to tubulin. **P &lt; 0.01, ****P &lt; 0.0001.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1FEECF-3F56-4E4F-A7C7-DA96DE3265F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VGF in brains of patients with mental disease. (A) Western blot analysis of the SMRI samples [normal controls (N), patients with bipolar disorder (B), major depression (D) and schizophrenia (S)] (B) Densitometric analysis of the normalized VGF signal of SMRI collection brains. VGF signal intensity is decreased in patients with psychiatric illnesses (n = 44) compared with normal controls (n = 15); error bars represent SEM. Statistical analysis was carried out by using unpaired one-tailed Mann–Whitney U-test; P = 0.031) (B: bipolar disorder/D: major depression/ S: schizophrenic patients)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1FEECF-3F56-4E4F-A7C7-DA96DE3265F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performance on the social anhedonia scale for: (A) each genotype of SNP rs1048303; (B) each genotype of SNP rs734688. Graphs show the mean scores for the logarithmically transformed scales of the Revised Social Anhedonia Scale. 95% Confidence intervals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1FEECF-3F56-4E4F-A7C7-DA96DE3265F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3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u3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mg/ddu3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mg/ddu3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22, 15 November 2014, Pages 5859–5865,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https://doi.org/10.1093/hmg/ddu303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VGF expression in SH-SY5Y cells. (A) 2D gel areas containing most spots corresponding to VGF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57500" y="1371600"/>
            <a:ext cx="34243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22, 15 November 2014, Pages 5859–5865,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https://doi.org/10.1093/hmg/ddu303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DISC1 and VGF expression in primary neuron cell cultures. (A) DISC1 and VGF expression in neuron cells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153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22, 15 November 2014, Pages 5859–5865,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https://doi.org/10.1093/hmg/ddu303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Expression of VGF in brains of patients with mental disease. (A) Western blot analysis of the SMRI samples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016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22, 15 November 2014, Pages 5859–5865,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https://doi.org/10.1093/hmg/ddu303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Average performance on the social anhedonia scale for: (A) each genotype of SNP rs1048303; (B) each genotype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746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VGF expression in SH-SY5Y cells. (A) 2D gel areas containing most spots corresponding to VGF in ...</vt:lpstr>
      <vt:lpstr>Figure 2. DISC1 and VGF expression in primary neuron cell cultures. (A) DISC1 and VGF expression in neuron cells ...</vt:lpstr>
      <vt:lpstr>Figure 3. Expression of VGF in brains of patients with mental disease. (A) Western blot analysis of the SMRI samples ...</vt:lpstr>
      <vt:lpstr>Figure 4. Average performance on the social anhedonia scale for: (A) each genotype of SNP rs1048303; (B) each genotype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2024-04-26T21:52:02Z</dcterms:modified>
</cp:coreProperties>
</file>