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470E53-F67E-4889-81A8-FB3C94401A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026D2-1507-4AE4-837B-D6F0BB30D1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6EDB9-EC0A-45FF-BBE5-20C0C9CF97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2024-04-26T05:52:07Z</dcterms:modified>
</cp:coreProperties>
</file>