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D47EE-387A-41F7-BFF6-333434B52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6D2F4-5AEC-44F6-875E-4F0A8A856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7CDD5-D7C6-4588-9A62-287AD82C49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2024-04-26T18:57:56Z</dcterms:modified>
</cp:coreProperties>
</file>